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140" r:id="rId3"/>
    <p:sldId id="1142" r:id="rId4"/>
    <p:sldId id="1147" r:id="rId5"/>
    <p:sldId id="1144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endParaRPr lang="en-US" altLang="zh-CN" sz="4800" b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6912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是一篇记叙文。文章主要讲述了中国古代盘古开天辟地的神话</a:t>
            </a:r>
            <a:r>
              <a:rPr lang="zh-CN" altLang="zh-CN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故事</a:t>
            </a:r>
            <a:r>
              <a:rPr lang="zh-CN" altLang="zh-CN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656142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551" y="908720"/>
            <a:ext cx="11665296" cy="1489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wake up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Chinese legend, the world began as a dark chaos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混沌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shaped like an egg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Inside slept Pangu, a giant with horns on his head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broke the egg open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light parts rose to become the sky, while the dark parts fell to form the earth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502918" y="908720"/>
            <a:ext cx="5328592" cy="50405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19542" y="1869109"/>
            <a:ext cx="12891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woke</a:t>
            </a:r>
            <a:r>
              <a:rPr lang="en-US" altLang="zh-CN" sz="2400">
                <a:ea typeface="楷体" panose="02010609060101010101" pitchFamily="49" charset="-122"/>
              </a:rPr>
              <a:t> </a:t>
            </a:r>
            <a:r>
              <a:rPr lang="en-US" altLang="zh-CN" sz="2400"/>
              <a:t>up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290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句意：当他醒来时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他打破了混沌。根据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he...he broke the egg open.”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醒来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且需用过去式构成一般过去时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,wake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醒来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过去式为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woke up,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woke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wake up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Pangu stood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them, pushing up the sky with his hands and the earth down with his foot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day he grew three metres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keeping them apart for 18,000 years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430910" y="908720"/>
            <a:ext cx="5400600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142878" y="1374106"/>
            <a:ext cx="12618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between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175326" y="1950170"/>
            <a:ext cx="6880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tall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93196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between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句意：盘古站在它们中间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用手顶着天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用脚踩着地。根据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“Pangu stood...them”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和备选词汇可知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此处指盘古站在天地之间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,between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tall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b="1" spc="-7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pc="-7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pc="-7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pc="-7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句意：他每天长高</a:t>
            </a:r>
            <a:r>
              <a:rPr lang="en-US" altLang="zh-CN" b="1" spc="-7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pc="-7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b="1" spc="-7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7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让它们分开了</a:t>
            </a:r>
            <a:r>
              <a:rPr lang="en-US" altLang="zh-CN" b="1" spc="-7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18000</a:t>
            </a:r>
            <a:r>
              <a:rPr lang="zh-CN" altLang="zh-CN" b="1" spc="-7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年。</a:t>
            </a:r>
            <a:r>
              <a:rPr lang="en-US" altLang="zh-CN" b="1" spc="-7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tall</a:t>
            </a:r>
            <a:r>
              <a:rPr lang="zh-CN" altLang="zh-CN" b="1" spc="-7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pc="-7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7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</a:t>
            </a:r>
            <a:r>
              <a:rPr lang="en-US" altLang="zh-CN" b="1" spc="-7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7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pc="-7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tall</a:t>
            </a:r>
            <a:r>
              <a:rPr lang="zh-CN" altLang="zh-CN" b="1" spc="-7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pc="-7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641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wake up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Pangu died, his body created our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all, his breath became wind and clouds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his voice turned into thunder, and his eyes transformed into the sun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story explains how nature began in Chinese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430910" y="908720"/>
            <a:ext cx="5400600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7103318" y="1374106"/>
            <a:ext cx="816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First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82273" y="2501949"/>
            <a:ext cx="9204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moon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2942942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First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句意：首先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他的呼吸变成了风和云。根据下文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“Then”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 of all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固定短语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moon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句意：然后他的声音变成了雷鸣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他的眼睛变成了太阳和月亮。根据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his eyes transformed into the sun and...”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和备选词汇可知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此处指盘古的眼睛变成了太阳和月亮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,moon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8067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</TotalTime>
  <Words>177</Words>
  <Application>Microsoft Office PowerPoint</Application>
  <PresentationFormat>自定义</PresentationFormat>
  <Paragraphs>19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2025-09-17T17:04:55Z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